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42313-3A31-4D13-8D7D-CA0762134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49C14-CD09-48B8-8313-787850AE5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ICV injection of 2′- O -methyl bifunctional RNA increases weight in a severe mouse model of SMA. ( A ) 2 PND severe mice were ICV-injected on PND 2, 4 with 6 µg of either Tra2-E1 or Selex activation RNA. Mice were weighed everyday post-first injection and graphed. ( B ) Kaplan–Meier survival curve depicts a trend towards increased life expectancy for Tra2-E1-injected mice (Mantel–Cox P = 0.03). ( C ) Percent weight gained post-first injection until maximal weight was graphed. Tra2-E1-injected mice showed a significant weight gain from birth to peak over non-injected and a negative control (Selex act) injected (one-way ANOVA P = 0.0006). There is a significant difference between Tra2-E1- and Selex act-injected mice ( t -test P = &lt;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29820-FE8B-4AFE-88D1-CCE58E256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1600–1611,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ICV injection of 2′- O -methyl bifunctional RNA increases weight in a severe mouse model of SMA. ( A ) 2 PND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ICV injection of 2′- O -methyl bifunctional RNA increases weight in a severe mouse model of SMA. ( A ) 2 PND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2024-04-26T17:34:31Z</dcterms:modified>
</cp:coreProperties>
</file>