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19238-CCED-4838-8B9D-9D8616060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1A925-1114-4C5E-A2FB-BC79A2EC8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course and disability milestones for the five age-at-death groupings, aligned for time of death. Regular falls = fine lines; residential care = heavy lines; cognitive disability = fine dots; visual hallucinations = heavy dots. Error bars show the standard error of the mean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2C645-A864-42EA-859C-B40727C401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6, June 2010, Pages 1755–1762,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Disease course and disability milestones for the five age-at-death groupings, aligned for time of death.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Disease course and disability milestones for the five age-at-death groupings, aligned for time of death.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2024-04-27T00:41:31Z</dcterms:modified>
</cp:coreProperties>
</file>