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E857D-586F-4D3C-9DFB-3C30A885E1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5E6B1-3024-4A6D-A2F0-D1E7D88EDB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VIST simulator graphical users interface (i.e. what the trainee sees) demonstrating metric-based feedback on performance, indicated by the appearance of a red triangle on the fluoroscopy monitor to indicate that something has been done that is ‘wrong’.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D0248-81E8-418F-83ED-88E2429C3B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17, September 2012, Pages 2127–2134,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The VIST simulator graphical users interface (i.e. what the trainee sees) demonstrating metric-based feedback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 The VIST simulator graphical users interface (i.e. what the trainee sees) demonstrating metric-based feedback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2024-04-26T09:07:37Z</dcterms:modified>
</cp:coreProperties>
</file>