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2BC46-485D-443F-8D65-44368F91F3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2A4F4-7D3E-41E8-BDC9-FF34F928D4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11B8C-D623-4B01-BD70-95EE3FCC1D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2024-04-27T03:02:51Z</dcterms:modified>
</cp:coreProperties>
</file>