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270111-0E57-4C31-B886-49ED1567238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E95DCE-EE44-4946-B2EE-A73AE43269D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Schematic view of outer region of NGC 6302 overlaid on the HST F658N image, which shows more complicated structure than the Hα image. The surface density is calibrated as log Fν in Jy arcsec−2.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044326-9656-4DA3-B208-BC6498712E6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966.2005.08903.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359, Issue 1, May 2005, Pages 383–400, </a:t>
            </a:r>
            <a:r>
              <a:rPr lang="en-US" altLang="en-US" sz="1000">
                <a:solidFill>
                  <a:srgbClr val="333333"/>
                </a:solidFill>
                <a:hlinkClick r:id="rId3"/>
              </a:rPr>
              <a:t>https://doi.org/10.1111/j.1365-2966.2005.08903.x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Schematic view of outer region of NGC 6302 overlaid on the HST F658N image, which shows more complicated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Schematic view of outer region of NGC 6302 overlaid on the HST F658N image, which shows more complicated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2024-04-26T11:10:02Z</dcterms:modified>
</cp:coreProperties>
</file>