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8402DA-76B2-469C-A1F7-9A7919E20F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12D778-391A-485B-BDEC-505DB8BB01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Auditory ERPs. Mean ERPs to the auditory-alone condition are presented for each of the four groups. Traces represent the composite signal from two adjacent electrodes, the locations of which are indicated on the head models.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4DEA14-D806-4CCE-8280-6A01740600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6, June 2013, Pages 1329–1341,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Auditory ERPs. Mean ERPs to the auditory-alone condition are presented for each of the four groups. Traces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Auditory ERPs. Mean ERPs to the auditory-alone condition are presented for each of the four groups. Traces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2024-04-26T12:18:20Z</dcterms:modified>
</cp:coreProperties>
</file>