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006322-2B42-464C-9001-865181C517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396E39-B24A-4EED-B37E-33FA6A3F4B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Similar to Fig. 5 but at t = 400 kyr.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The Authors Monthly Notices of the Royal Astronomical Society © 2011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291191-F673-45A5-861C-45C0406BE3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804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412, Issue 3, April 2011, Pages 2079–2094,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https://doi.org/10.1111/j.1365-2966.2010.18043.x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Similar to Fig. 5 but at t = 400 kyr.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Similar to Fig. 5 but at t = 400 kyr.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2024-05-01T21:49:55Z</dcterms:modified>
</cp:coreProperties>
</file>