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B1252-5194-4137-BF9C-B345A0610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56103-ADDF-4568-9FBB-13EE470FF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FE7FF-35B6-4948-B82E-81F3E41846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93, Issue suppl_1, March 2012, Pages S9–S45,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2024-04-27T00:11:16Z</dcterms:modified>
</cp:coreProperties>
</file>