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D88A4-BFBA-4BF6-B7B9-353769918A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0F62A-F6AE-4051-9D8C-506FB2FCBD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performance (±SEM) on postoperative baseline 2 weeks after surgery (A–C) and 2 months after surgery (D–F) in vHC, dHC, and sham lesion groups on the 5-choice task across 10 sessions: (A and D) percentage accuracy, (B and E) premature responses, and (C and F) perseverative responses.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484E2-1F28-419C-A389-F24F9ED3D8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1396–1409,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Mean performance (±SEM) on postoperative baseline 2 weeks after surgery (A–C) and 2 months after surgery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Mean performance (±SEM) on postoperative baseline 2 weeks after surgery (A–C) and 2 months after surgery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2024-04-26T07:18:11Z</dcterms:modified>
</cp:coreProperties>
</file>