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702E4-ADC9-4623-8C94-91A5FF98A7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9FF75-A5ED-4A08-A77F-6C201C7D30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Immunization record of First Lieutenant Herman J. Grabenstein, Jr., US Army Air Corps, 1940s. ASN, Army service number; MED. OFF., medical officer; Comp, compilation; W. D., War Department; A. G. O., Adjutant General's Office; M. D., Medical Department. (The authors seek additional examples of individual military immunization records from other eras.)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Epidemiologic Reviews Copyright © 2006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DD0865-A503-4A93-B877-B1D5430ECF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j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28, Issue 1, August 2006, Pages 3–26,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https://doi.org/10.1093/epirev/mxj003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Immunization record of First Lieutenant Herman J. Grabenstein, Jr., US Army Air Corps, 1940s. ASN, Army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Immunization record of First Lieutenant Herman J. Grabenstein, Jr., US Army Air Corps, 1940s. ASN, Army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2024-04-26T02:53:34Z</dcterms:modified>
</cp:coreProperties>
</file>