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F3BDF6-6F4D-4B8C-BD49-B85660661B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0E245B-DB59-4F35-B92D-F7DF9A5F6C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1DFDE6-5767-4F04-A1B3-D9D6EF714A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2024-04-27T00:40:51Z</dcterms:modified>
</cp:coreProperties>
</file>