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8F199-6DBB-416C-A42C-BC315DE9B4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3CECD-89AD-415B-8762-124823BDB6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Appearance of mEDA-A1 transgenic mice. A1 transgenic mice in Tabby background [Ta(mEDA-A1)] showed darker, longer, disoriented hair and restored hair patches behind ears. Transgenic mice in wild-type background were similar. Photographs by Olympus C-700 digital camera.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A07D1-08BC-4CFB-B737-FEE732DDBA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3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22, 15 November 2003, Pages 2931–2940,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https://doi.org/10.1093/hmg/ddg325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Appearance of mEDA-A1 transgenic mice. A1 transgenic mice in Tabby background [Ta(mEDA-A1)] showed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Appearance of mEDA-A1 transgenic mice. A1 transgenic mice in Tabby background [Ta(mEDA-A1)] showed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2024-04-26T08:03:43Z</dcterms:modified>
</cp:coreProperties>
</file>