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23ED06-75C6-4B94-BC73-67183E18B9D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597C878-DB25-4870-875E-EDD895C3EAE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0895BE8-1B9F-4656-A185-082A1D25FC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2024-09-20T06:30:46Z</dcterms:modified>
</cp:coreProperties>
</file>