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F4A4C-85DD-457A-9F95-EC0AA2C131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D994E-DC9C-4CFE-BB69-183D19BA0B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56719-6474-4A45-9D4F-E7387637F4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2024-05-10T19:40:33Z</dcterms:modified>
</cp:coreProperties>
</file>