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D4506-FB3B-43B1-B63A-68FF863510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2B8E1-51DF-49DB-9AC6-43680A95DA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Example output of gene intron–exon structures. The human C2F gene is presented here. Introns and exons from the annotated splice form are labelled as ‘REF’. The transcript‐confirmed introns and exons are labelled as either ‘CONF’ (if they conform to those in annotated splice form) or ‘NEW’ (if they are alternatives to those in annotated splice form). The new intron i1′ represents an intron isoform, the new exon e2i2e3 represents intron retention, and the new intron i4e5i5 represents a cassette exon event. The splice patterns are shown graphically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41C62-CFDB-4575-95E6-99CAD5878C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suppl_1, 1 January 2004, Pages D64–D69, </a:t>
            </a:r>
            <a:r>
              <a:rPr lang="en-US" altLang="en-US" sz="1000">
                <a:solidFill>
                  <a:srgbClr val="333333"/>
                </a:solidFill>
                <a:hlinkClick r:id="rId3"/>
              </a:rPr>
              <a:t>https://doi.org/10.1093/nar/gkh030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Example output of gene intron–exon structures. The human C2F gene is presented here. Introns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output of gene intron–exon structures. The human C2F gene is presented here. Introns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2024-04-26T03:51:50Z</dcterms:modified>
</cp:coreProperties>
</file>