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91AD3-ED47-418F-A863-ADA22FCF29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FB4FF-04D7-4F58-963E-F9FAD7D94E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47C78-E5EA-4A08-9627-1D8998E78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2024-04-26T21:43:23Z</dcterms:modified>
</cp:coreProperties>
</file>