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3D1569-167B-45DD-B7A4-AF3C58D2EE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91BF57-49D7-4CB1-B892-758FBEB10E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replication origin of E. coli.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EEE5F-3446-4A01-B636-BCCA123E80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initiation cycle of E. coli.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EEE5F-3446-4A01-B636-BCCA123E807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Secondary structure prediction for E. coli DnaA protein with sequence motifs and interaction domains.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EEE5F-3446-4A01-B636-BCCA123E807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Mechanism of unwinding of the AT-rich region. ATP-DnaA is shown in red, ATP-DnaA boxes are shown in blue, the high-affinity box R1 in magenta.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EEE5F-3446-4A01-B636-BCCA123E807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Replication origins of different bacteria. DnaA boxes are shown as red arrows, AT-rich regions are shown in yellow.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EEE5F-3446-4A01-B636-BCCA123E807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76.2002.tb0062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76.2002.tb0062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74-6976.2002.tb0062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574-6976.2002.tb0062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111/j.1574-6976.2002.tb0062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Rev</a:t>
            </a:r>
            <a:r>
              <a:rPr lang="en-US" altLang="en-US" sz="1000">
                <a:solidFill>
                  <a:srgbClr val="333333"/>
                </a:solidFill>
              </a:rPr>
              <a:t>, Volume 26, Issue 4, November 2002, Pages 355–374,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https://doi.org/10.1111/j.1574-6976.2002.tb00620.x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replication origin of E. coli.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651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Rev</a:t>
            </a:r>
            <a:r>
              <a:rPr lang="en-US" altLang="en-US" sz="1000">
                <a:solidFill>
                  <a:srgbClr val="333333"/>
                </a:solidFill>
              </a:rPr>
              <a:t>, Volume 26, Issue 4, November 2002, Pages 355–374,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https://doi.org/10.1111/j.1574-6976.2002.tb00620.x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initiation cycle of E. coli.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59200" y="1371600"/>
            <a:ext cx="16245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Rev</a:t>
            </a:r>
            <a:r>
              <a:rPr lang="en-US" altLang="en-US" sz="1000">
                <a:solidFill>
                  <a:srgbClr val="333333"/>
                </a:solidFill>
              </a:rPr>
              <a:t>, Volume 26, Issue 4, November 2002, Pages 355–374,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https://doi.org/10.1111/j.1574-6976.2002.tb00620.x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Secondary structure prediction for E. coli DnaA protein with sequence motifs and interaction domains.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274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Rev</a:t>
            </a:r>
            <a:r>
              <a:rPr lang="en-US" altLang="en-US" sz="1000">
                <a:solidFill>
                  <a:srgbClr val="333333"/>
                </a:solidFill>
              </a:rPr>
              <a:t>, Volume 26, Issue 4, November 2002, Pages 355–374,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https://doi.org/10.1111/j.1574-6976.2002.tb00620.x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Mechanism of unwinding of the AT-rich region. ATP-DnaA is shown in red, ATP-DnaA boxes are shown in blue,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66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Rev</a:t>
            </a:r>
            <a:r>
              <a:rPr lang="en-US" altLang="en-US" sz="1000">
                <a:solidFill>
                  <a:srgbClr val="333333"/>
                </a:solidFill>
              </a:rPr>
              <a:t>, Volume 26, Issue 4, November 2002, Pages 355–374,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https://doi.org/10.1111/j.1574-6976.2002.tb00620.x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Replication origins of different bacteria. DnaA boxes are shown as red arrows, AT-rich regions are shown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298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Schematic replication origin of E. coli.
</vt:lpstr>
      <vt:lpstr>Figure 2 The initiation cycle of E. coli.
</vt:lpstr>
      <vt:lpstr>Figure 3 Secondary structure prediction for E. coli DnaA protein with sequence motifs and interaction domains.
</vt:lpstr>
      <vt:lpstr>Figure 4 Mechanism of unwinding of the AT-rich region. ATP-DnaA is shown in red, ATP-DnaA boxes are shown in blue, the ...</vt:lpstr>
      <vt:lpstr>Figure 5 Replication origins of different bacteria. DnaA boxes are shown as red arrows, AT-rich regions are shown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2024-04-26T04:07:23Z</dcterms:modified>
</cp:coreProperties>
</file>