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88BAA8-1054-44EE-A26C-DFE0A6AE75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76693-CFA1-4B80-AB11-157E42A788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Cleavage by AtCPSF30 generates 3′OH groups. Unlabeled RNA (200 nM) was ligated with [32P]-pCp before pre-treatment with PAP + 3′-dATP (lane 1), after treatment with PAP + 3′-dATP (lane 2) and after treatment with PAP + 3′-dATP and subsequent incubation with AtCPSF30 (300 nM) for 10 min at 30°C (Lane 3). The positions of RNA size standards are indicated to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64320-20E1-421C-B09C-3FA88A7930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4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13, 1 July 2007, Pages 4453–4463,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https://doi.org/10.1093/nar/gkm457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Cleavage by AtCPSF30 generates 3′OH groups. Unlabeled RNA (200 nM) was ligated with [</a:t>
            </a:r>
            <a:r>
              <a:rPr lang="en-US" altLang="en-US" b="0" baseline="30000"/>
              <a:t>32</a:t>
            </a:r>
            <a:r>
              <a:rPr lang="en-US" altLang="en-US" b="0"/>
              <a:t>P]-pCp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Cleavage by AtCPSF30 generates 3′OH groups. Unlabeled RNA (200 nM) was ligated with [32P]-pCp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2024-04-26T10:35:00Z</dcterms:modified>
</cp:coreProperties>
</file>