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1DEC1-B8D4-4944-B284-F9EDF6540C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750EE-F628-4D50-98D5-B435970895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General modulatory effects of iPMv and cPMv conditioning. (A) Incidence of facilitatory and inhibitory effects induced by iPMv and cPMv conditioning on the two muscle groups for all ISIs combined. The incidence of facilitation and inhibition was affected by the cortical location of the conditioning and the muscle group. For the intrinsic hand muscles (left bars), the number of facilitatory effects was greater when the conditioning was in iPMv (white; n = 62; 54.4%) than in cPMv (light gray; n = 20; 17.5%). Conversely, inhibitory effects were more common when the conditioning was delivered in cPMv (dark gray; n = 55; 48.3%) than in iPMv (black; n = 12; 10.5%). The modulatory effects on MEPs of forearm muscles followed a similar pattern (right bars). Facilitatory effects were more common when the conditioning stimulus was in iPMv (n = 23; 16.7%) than in cPMv (n = 9; 6.0%). In contrast, inhibitory effects were more common when the conditioning stimulus was in cPMv (n = 85; 56.7%) than in iPMv (n = 45; 32.6%). (B) Magnitude of modulatory effects induced by iPMv and cPMv conditioning on the two muscle groups across all ISIs. For the intrinsic hand muscles (left bars), facilitation was much stronger with iPMv conditioning than with cPMv conditioning (mean Z-scores: iPMv = 10.4; cPMv = 3.0). In contrast, the magnitude of inhibitory effects in intrinsic hand muscles induced by conditioning of cPMv (mean Z-score = −3.8) was greater than iPMv (mean Z-score = −1.9). For forearm muscles, the magnitude of facilitatory effects was comparable when the conditioning stimulus was in iPMv or cPMv (mean Z-scores: iPMv = 2.9; cPMv = 1.8). For inhibitory effects, conditioning of cPMv induced greater inhibitory effects (mean Z-score = −2.9) than iPMv (mean Z-score = −2.2). Asterisks show significant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2801C-86FA-4AF1-A280-C6F4F1F6BA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General modulatory effects of iPMv and cPMv conditioning. (A) Incidence of facilitatory and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General modulatory effects of iPMv and cPMv conditioning. (A) Incidence of facilitatory and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2024-04-26T06:27:26Z</dcterms:modified>
</cp:coreProperties>
</file>