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80BD01-5B24-481C-B857-C3C708B22D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D71FBB-1C8A-473E-BA3B-038224BB63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Examples of data and fitted model orientation (left panel) and direction (right panel) tuning curves. The black rectangle on the x-axis shows the corresponding vector estimate of orientation or direction. Note that for the direction data these estimates can be different from the position of the maximum response. Each graph is the tuning data from a single randomly selected pixel from dataset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85B716-BF4B-4116-81EC-D5CDAB7C09E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3.2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3, March 2003, Pages 225–238, </a:t>
            </a:r>
            <a:r>
              <a:rPr lang="en-US" altLang="en-US" sz="1000">
                <a:solidFill>
                  <a:srgbClr val="333333"/>
                </a:solidFill>
                <a:hlinkClick r:id="rId3"/>
              </a:rPr>
              <a:t>https://doi.org/10.1093/cercor/13.3.225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Examples of data and fitted model orientation (left panel) and direction (right panel) tuning curves.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Examples of data and fitted model orientation (left panel) and direction (right panel) tuning curves.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2024-04-26T15:31:38Z</dcterms:modified>
</cp:coreProperties>
</file>