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0FDE15-9928-4037-948D-B50CF69B5DC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D17DDA-2912-4ABC-AC89-71D151A399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management cascade for patients with AF. ACEI = angiotensin-converting enzyme inhibitor; AF = atrial fibrillation; ARB = angiotensin receptor blocker; PUFA = polyunsaturated fatty acid; TE = thrombo-embolism.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2010. All rights reserved. For Permissions please email: journals.permissions@oxfordjournals.org.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615BE62-8CF6-40CC-AC0E-8A17B9F4D0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q27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31, Issue 19, October 2010, Pages 2369–2429,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https://doi.org/10.1093/eurheartj/ehq278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The management cascade for patients with AF. ACEI = angiotensin-converting enzyme inhibitor; AF = atrial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 The management cascade for patients with AF. ACEI = angiotensin-converting enzyme inhibitor; AF = atrial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2024-04-26T19:50:31Z</dcterms:modified>
</cp:coreProperties>
</file>