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9834B-03FE-4E65-8BF1-F296464616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E767B-0797-4697-B93B-D555CEDC89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Synthesis of study identification in review of the effects of zinc for the treatment of diarrhoea on all-cause mortality, diarrhoea mortality, diarrhoea hospitalization and prolonged diarrhoea. (Final number of papers reported by outcome; thus one paper may be counted for more than one outcome).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2010; all rights reserved.This is an Open Access article distributed under the terms of the Creative Commons Attribution Non-Commercial License (http://creativecommons.org/licenses/by-nc/2.5/)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53C76-197B-44FE-8FFF-90157C1070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q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April 2010, Pages i63–i69,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https://doi.org/10.1093/ije/dyq023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Synthesis of study identification in review of the effects of zinc for the treatment of diarrhoea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Synthesis of study identification in review of the effects of zinc for the treatment of diarrhoea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2024-04-26T00:46:55Z</dcterms:modified>
</cp:coreProperties>
</file>