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E35C457-5A93-41A1-BBC9-B5080325039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BFE1FE-FCE6-4203-9C63-51DEE9E73A4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dietary sodium on lysine-specific demethylase 1 (LSD-1) protein levels in mouse kidney. #LSD-1 protein levels were significantly higher on low salt (LS) compared to liberal salt (HS) diet in kidney tissue of wild-type (WT) mice (N = 3–4; P &lt; 0.01). *In LSD-1 heterozygote knockout (LSD-1+/−) mice, LSD-1 protein levels in the kidney were significantly lower compared to WT mice on both diets (N = 3–4; P &lt; 0.05). LSD-1 protein levels in the LSD-1+/− mice did not change significantly between diets. Error bars = SEM.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2012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685B248-7609-4DC0-8C7D-1AB5A7CC734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lysine-specific demethylase 1 (LSD-1) genetic variants on the systolic blood pressure (SBP) response to dietary salt in African-American hypertensive subjects. #African-American hypertensive minor allele carriers of LSD-1 rs587168 (N = 26) compared with major allele homozygotes (N = 28) had significantly greater increase in SBP in response to change from low to liberal salt diet (P &lt; 0.01). Data shown are mean values adjusted for age, gender, and body mass index (BMI) differences. Error bars = SEM. A significant association of the minor allele with salt-sensitivity of BP was also seen for rs671357 (data not shown; P = 0.01) in the African Americans.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2012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685B248-7609-4DC0-8C7D-1AB5A7CC734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Aldosterone levels by lysine-specific demethylase 1 (LSD-1) genotype. #African-American hypertensive minor allele carriers of rs587168 (N = 26) had significantly lower serum aldosterone levels compared with major allele homozygotes (N = 28) on liberal salt diet (P &lt; 0.01). Error bars = 95% confidence interval.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2012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685B248-7609-4DC0-8C7D-1AB5A7CC734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Renal epithelial sodium channel (ENaC) expression on liberal salt diet. #Lysine-specific demethylase 1 (LSD-1) heterozygote knockout (LSD-1+/−) compared with wild-type (WT) mice, had significantly lower expression of the α-subunit of ENaC (N = 6–8 mice in each group; P &lt; 0.01) on liberal salt diet. Error bars = SEM.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Journal of Hypertension, Ltd. 2012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685B248-7609-4DC0-8C7D-1AB5A7CC734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38/ajh.2012.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38/ajh.2012.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38/ajh.2012.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38/ajh.2012.4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25, Issue 7, July 2012, Pages 812–817,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https://doi.org/10.1038/ajh.2012.43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Effect of dietary sodium on lysine-specific demethylase 1 (LSD-1) protein levels in mouse kidney.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73300" y="1371600"/>
            <a:ext cx="460893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25, Issue 7, July 2012, Pages 812–817,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https://doi.org/10.1038/ajh.2012.43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Effect of lysine-specific demethylase 1 (LSD-1) genetic variants on the systolic blood pressure (SBP)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189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25, Issue 7, July 2012, Pages 812–817,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https://doi.org/10.1038/ajh.2012.43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Aldosterone levels by lysine-specific demethylase 1 (LSD-1) genotype. </a:t>
            </a:r>
            <a:r>
              <a:rPr lang="en-US" altLang="en-US" b="0" baseline="30000"/>
              <a:t>#</a:t>
            </a:r>
            <a:r>
              <a:rPr lang="en-US" altLang="en-US" b="0"/>
              <a:t>African-American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1636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Am J Hypertens</a:t>
            </a:r>
            <a:r>
              <a:rPr lang="en-US" altLang="en-US" sz="1000">
                <a:solidFill>
                  <a:srgbClr val="333333"/>
                </a:solidFill>
              </a:rPr>
              <a:t>, Volume 25, Issue 7, July 2012, Pages 812–817,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https://doi.org/10.1038/ajh.2012.43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Renal epithelial sodium channel (ENaC) expression on liberal salt diet. </a:t>
            </a:r>
            <a:r>
              <a:rPr lang="en-US" altLang="en-US" b="0" baseline="30000"/>
              <a:t>#</a:t>
            </a:r>
            <a:r>
              <a:rPr lang="en-US" altLang="en-US" b="0"/>
              <a:t>Lysine-specific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1400" y="1371600"/>
            <a:ext cx="45212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Effect of dietary sodium on lysine-specific demethylase 1 (LSD-1) protein levels in mouse kidney. ...</vt:lpstr>
      <vt:lpstr>Figure 2. Effect of lysine-specific demethylase 1 (LSD-1) genetic variants on the systolic blood pressure (SBP) ...</vt:lpstr>
      <vt:lpstr>Figure 4. Aldosterone levels by lysine-specific demethylase 1 (LSD-1) genotype. #African-American ...</vt:lpstr>
      <vt:lpstr>Figure 3. Renal epithelial sodium channel (ENaC) expression on liberal salt diet. #Lysine-specific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2024-04-27T04:22:43Z</dcterms:modified>
</cp:coreProperties>
</file>