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9A75F4-A1B8-49D5-943F-E9E43653A3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B813A-01D2-46DD-930B-3D97EB22C8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85E7B0-EB25-4D81-A499-211BB8A066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2024-04-26T11:22:16Z</dcterms:modified>
</cp:coreProperties>
</file>