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tags" Target="tags/tag1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B9789520-3915-4044-AEEE-E8850385A533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625F57B9-3572-4D4D-BFE3-8AB2ED60F4D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Agarose gel electrophoresis of PCR products; M: size marker, NC: negative control, lane 1: VEGFR2-domain III, lane 2: VEGFR2-domains II–III, and lane 3: VEGFR1-domain II.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0082F5-4757-4595-9749-94BD6744CF1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Immunoblotting analysis; M: molecular weight marker, lane 1: VEGFR2-domain III, lane 2: VEGFR2-domains II–III, and lane 3: VEGFR1-domain II.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0082F5-4757-4595-9749-94BD6744CF1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Human endothelial cells proliferation inhibition assay in various dilutions of control (cell culture medium without VEGFR2 and VEGFR fragments), VEGFR2-domain III, VEGFR2-domains II–III, and VEGFR1-domain II. All assays were performed in triplicate.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0082F5-4757-4595-9749-94BD6744CF1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Dose-dependent suppression of endothelial cell growth in various dilutions of control (cell culture medium without VEGFR2 and VEGFR fragments), VEGFR2-domain III, VEGFR2-domains II–III, and VEGFR1-domain II. All assays were performed in triplicate.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0082F5-4757-4595-9749-94BD6744CF1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Image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Anti-angiogenic effect of VEGFR fragments in vitro. Endothelial tube formation is digitally photographed under an inverted light microscope at ×20 magnification. (A) in present of VEGFR2 or VEGFR2-domains II–III. (B) in the presence of VEGFR2-domain III and VEGFR1-domain II. (C) without VEGFR2 and VEGFR fragments. Representative of 3 experiments.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American Society of Clinical Pathologists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40082F5-4757-4595-9749-94BD6744CF1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309/LMMH2WYRLP7B3HJN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309/LMMH2WYRLP7B3HJN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309/LMMH2WYRLP7B3HJN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309/LMMH2WYRLP7B3HJN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309/LMMH2WYRLP7B3HJN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7, July 2010, Pages 417–422,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https://doi.org/10.1309/LMMH2WYRLP7B3HJN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1 </a:t>
            </a:r>
            <a:r>
              <a:rPr lang="en-US" altLang="en-US" b="0"/>
              <a:t>Agarose gel electrophoresis of PCR products; M: size marker, NC: negative control, lane 1: VEGFR2-domain III,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00151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7, July 2010, Pages 417–422,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https://doi.org/10.1309/LMMH2WYRLP7B3HJN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2 </a:t>
            </a:r>
            <a:r>
              <a:rPr lang="en-US" altLang="en-US" b="0"/>
              <a:t>Immunoblotting analysis; M: molecular weight marker, lane 1: VEGFR2-domain III, lane 2: VEGFR2-domains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324586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7, July 2010, Pages 417–422,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https://doi.org/10.1309/LMMH2WYRLP7B3HJN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Human endothelial cells proliferation inhibition assay in various dilutions of control (cell culture medium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35200" y="1371600"/>
            <a:ext cx="468318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7, July 2010, Pages 417–422,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https://doi.org/10.1309/LMMH2WYRLP7B3HJN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Dose-dependent suppression of endothelial cell growth in various dilutions of control (cell culture medium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0532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Lab Med</a:t>
            </a:r>
            <a:r>
              <a:rPr lang="en-US" altLang="en-US" sz="1000">
                <a:solidFill>
                  <a:srgbClr val="333333"/>
                </a:solidFill>
              </a:rPr>
              <a:t>, Volume 41, Issue 7, July 2010, Pages 417–422,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https://doi.org/10.1309/LMMH2WYRLP7B3HJN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Image 3 </a:t>
            </a:r>
            <a:r>
              <a:rPr lang="en-US" altLang="en-US" b="0"/>
              <a:t>Anti-angiogenic effect of VEGFR fragments in vitro. Endothelial tube formation is digitally photographed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02183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15</Paragraphs>
  <Slides>5</Slides>
  <Notes>5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baseType="lpstr" size="6">
      <vt:lpstr>13_Office Theme</vt:lpstr>
      <vt:lpstr>Image 1 Agarose gel electrophoresis of PCR products; M: size marker, NC: negative control, lane 1: VEGFR2-domain III, ...</vt:lpstr>
      <vt:lpstr>Image 2 Immunoblotting analysis; M: molecular weight marker, lane 1: VEGFR2-domain III, lane 2: VEGFR2-domains ...</vt:lpstr>
      <vt:lpstr>Figure 1 Human endothelial cells proliferation inhibition assay in various dilutions of control (cell culture medium ...</vt:lpstr>
      <vt:lpstr>Figure 2 Dose-dependent suppression of endothelial cell growth in various dilutions of control (cell culture medium ...</vt:lpstr>
      <vt:lpstr>Image 3 Anti-angiogenic effect of VEGFR fragments in vitro. Endothelial tube formation is digitally photographed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2024-04-26T20:30:54Z</dcterms:modified>
</cp:coreProperties>
</file>