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6ABD39-F8A6-448B-91AF-C9AFC1ECEB4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192D37-0AE7-4D37-ACFD-1665EDE140B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Expression of CXCL12 and CXCR4 in human endometrium. (a) CXCL12 in proliferative endometrium, (b) CXCL12 in early secretory endometrium, (c) CXCL12 in mid-secretory endometrium, (d) CXCL12 in late secretory endometrium, (e) negative control where primary antibody was replaced with mouse IgG, (f) immunofluorescence for CXCL12 during the secretory phase, (g) CXCR4 in proliferative endometrium, (h) CXCR4 in secretory phase endometrium, (i) CXCR4 in secretory phase endometrium (magnification ×200).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European Society of Human Reproduction and Embryology.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7DFBB9-B031-4486-B770-3E0B4800BA8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umrep/der04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Reprod</a:t>
            </a:r>
            <a:r>
              <a:rPr lang="en-US" altLang="en-US" sz="1000">
                <a:solidFill>
                  <a:srgbClr val="333333"/>
                </a:solidFill>
              </a:rPr>
              <a:t>, Volume 26, Issue 5, May 2011, Pages 1144–1152, </a:t>
            </a:r>
            <a:r>
              <a:rPr lang="en-US" altLang="en-US" sz="1000">
                <a:solidFill>
                  <a:srgbClr val="333333"/>
                </a:solidFill>
                <a:hlinkClick r:id="rId3"/>
              </a:rPr>
              <a:t>https://doi.org/10.1093/humrep/der043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Expression of CXCL12 and CXCR4 in human endometrium. (a) CXCL12 in proliferative endometrium, (b) CXCL12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Expression of CXCL12 and CXCR4 in human endometrium. (a) CXCL12 in proliferative endometrium, (b) CXCL12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2024-04-26T08:33:43Z</dcterms:modified>
</cp:coreProperties>
</file>