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28FA51-A13B-4206-A83B-FF7246797B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F99E3F-97B5-434D-923C-2C4FA69FAC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Mediational model in which mother-reported Positive Mealtime Interactions mediate the association between general disease severity ratings of children with NF1 and paternal distress. Path values not in parentheses are zero-order correlations; those in parentheses are standardized β-coefficients from the regression equation with the other predictors included. *p &lt; .05, two-tailed tests.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Society of Pediatric Psychology.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2AF3A3-CA51-4122-812B-3CEDBE7209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Mediational model in which mother-reported family functioning variables mediate the association between neurological impairment ratings of children with NF1 and maternal distress. Path values not in parentheses are zero-order correlations; those in parentheses are standardized β-coefficients from the regression equation with the other predictors included. *p &lt; .05; **p &lt; .01; ***p &lt; .001, two-tailed tests.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Society of Pediatric Psychology.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2AF3A3-CA51-4122-812B-3CEDBE7209C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pepsy/jsm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pepsy/jsm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Pediatr Psychol</a:t>
            </a:r>
            <a:r>
              <a:rPr lang="en-US" altLang="en-US" sz="1000">
                <a:solidFill>
                  <a:srgbClr val="333333"/>
                </a:solidFill>
              </a:rPr>
              <a:t>, Volume 33, Issue 4, May 2008, Pages 422–434,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https://doi.org/10.1093/jpepsy/jsm077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Mediational model in which mother-reported Positive Mealtime Interactions mediate the association between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9639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Pediatr Psychol</a:t>
            </a:r>
            <a:r>
              <a:rPr lang="en-US" altLang="en-US" sz="1000">
                <a:solidFill>
                  <a:srgbClr val="333333"/>
                </a:solidFill>
              </a:rPr>
              <a:t>, Volume 33, Issue 4, May 2008, Pages 422–434,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https://doi.org/10.1093/jpepsy/jsm077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Mediational model in which mother-reported family functioning variables mediate the association between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476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2 Mediational model in which mother-reported Positive Mealtime Interactions mediate the association between ...</vt:lpstr>
      <vt:lpstr>Figure 1 Mediational model in which mother-reported family functioning variables mediate the association between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2024-04-26T17:16:03Z</dcterms:modified>
</cp:coreProperties>
</file>