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B6EB8-5DDE-4CCC-93F1-44D4A66E2D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5F27F-0B70-4A99-B59C-F5C89CF6EE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from sections of the rat (A–C, J–L) or mouse (D–I, M–O) parietal neocortex showing the distribution of synaptopodin (synpo) and α-actinin-2 in the AIS. Note the presence of large clusters of synaptopodin immunostaining in the AIS, which was identified by immunostaining for ankyrin G. Note that the number and length of synaptopodin-ir elements varies between different neuronal populations of pyramidal cells (layer III in A–F and layer V in G–O). α-actinin-2 and synaptopodin colocalize to a large extent in the cisternal organelle of the AIS in neocortical pyramidal cells (D–I). M–O show the presence of α-actinin (M) and thick actin filaments, as revealed by phalloidin staining (N), in a long rod-shaped element in the AIS of layer V pyramidal cells. Scale bar = 6 μm in A–F and J–O and 16 μm in G–I.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27105-7ED2-4452-B510-CC82777F00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1648–1661,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Photomicrographs from sections of the rat (A–C, J–L) or mouse (D–I, M–O) parietal neocortex showing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Photomicrographs from sections of the rat (A–C, J–L) or mouse (D–I, M–O) parietal neocortex showing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2024-04-26T19:29:55Z</dcterms:modified>
</cp:coreProperties>
</file>