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4718CD-5A35-4580-814A-9E8D36C1FB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D87C9-D3EC-4820-B19D-924ADBBC2F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CB06A-A8E0-40D3-B15B-02A8D72CA9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2024-04-26T11:06:50Z</dcterms:modified>
</cp:coreProperties>
</file>