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DD168C-E36E-4075-9408-824DFF6823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9531D0-24B9-4BD3-8382-49DC7FD86F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80BBA-D4EE-4BBC-9E55-3EF87C4555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2024-05-01T21:37:15Z</dcterms:modified>
</cp:coreProperties>
</file>