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A215AF-5E5C-4798-A4AD-F86FB75400D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E8E5F5-2F32-48F9-A9B0-B2A18303D0D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23CEBA-3592-42F1-901C-1D5222A97C9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2024-04-26T02:45:34Z</dcterms:modified>
</cp:coreProperties>
</file>