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46B2E-1F5D-47BD-819A-9A1D1078A7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5EA2CB-934D-491A-9157-CA6AC93F74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Professor Fernando Valderrabano 29.12.1941–6.9.2001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Nephrol Dial Transplant Vol. 19 No. 12 © ERA-EDTA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E78AB7-05B1-4492-A2F1-54287F6F90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h5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19, Issue 12, December 2004, Pages 2937–2947,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https://doi.org/10.1093/ndt/gfh511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Professor Fernando Valderrabano 29.12.1941–6.9.2001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Professor Fernando Valderrabano 29.12.1941–6.9.2001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2024-04-26T20:52:18Z</dcterms:modified>
</cp:coreProperties>
</file>