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4581A-802C-4226-B387-F05B2DC4E0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7D5F0-E01F-427E-9477-CEED30E66A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Flow-chart of the 1174 consecutive patients admitted with TnI-elevation to our institution. The chart delineates the findings on immediate coronary angiography and further patient management (CM, ‘conservative management’; CA, ‘combined approach’). Coronary artery disease and associated management are marked as rectangles, whereas non-coronary artery disease is displayed as ovals. The bold oval constitutes the core study collective.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EB731A-31FC-432F-8915-68283DA8BD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3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23, December 2009, Pages 2869–2879,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https://doi.org/10.1093/eurheartj/ehp328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Flow-chart of the 1174 consecutive patients admitted with TnI-elevation to our institution. The chart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Flow-chart of the 1174 consecutive patients admitted with TnI-elevation to our institution. The chart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2024-04-26T21:29:18Z</dcterms:modified>
</cp:coreProperties>
</file>