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1C8BB-907A-43B6-9110-0A6973BC00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5BC49-A7DA-4078-97AD-A83F58720B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ED846-1E77-4551-A2A3-25CC609DB3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2024-04-26T22:33:22Z</dcterms:modified>
</cp:coreProperties>
</file>