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0A7AEEF-160E-4D03-ADC3-C5A74EF1929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B55C20B-C4D8-4DCE-BBA8-D6E3E465B85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 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(A) Mean number per year of total (open symbols) and ‘first’ (closed symbols) DNA C-value estimates communicated in ten successive 5-year periods and the 3-year period 2000–2002, between 1950 and 2002. Based on analysis of data listed in the present Appendix table, and the Angiosperm DNA C-values database (release 4.0, January 2003). (B) Percentage of C-value estimates published or communicated during 1965–2002 that are first values for species listed in the present Appendix table and the Angiosperm DNA C-values database (release 4.0, January 2003).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Annals of Botany 95/1 © Annals of Botany Company 2005; all rights reserved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D78E02D-BD4E-48AA-BD52-D1E0FE53509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ob/mci003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Ann Bot</a:t>
            </a:r>
            <a:r>
              <a:rPr lang="en-US" altLang="en-US" sz="1000">
                <a:solidFill>
                  <a:srgbClr val="333333"/>
                </a:solidFill>
              </a:rPr>
              <a:t>, Volume 95, Issue 1, January 2005, Pages 45–90,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https://doi.org/10.1093/aob/mci003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 1. </a:t>
            </a:r>
            <a:r>
              <a:rPr lang="en-US" altLang="en-US" b="0"/>
              <a:t>(A) Mean number per year of total (open symbols) and ‘first’ (closed symbols) DNA C-value estimates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 1. (A) Mean number per year of total (open symbols) and ‘first’ (closed symbols) DNA C-value estimates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2024-04-27T00:46:35Z</dcterms:modified>
</cp:coreProperties>
</file>