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44BF8-5BC9-42CB-86F1-BFBC88AF5F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1CBAE-A8F8-44A0-995B-E669F3467D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HPLC–UV chromatograms of samples of tetrahydrolipstatin drugs: Roche (Xenical) (A); Ranbaxy (Cobese) (B); KRKA (Orsoten) (C) [reprinted with permission from Schneider and Wessjohann (178)].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EE571-CD7D-42B8-A86B-4E12000F1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8, September 2013, Pages 791–806,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HPLC–UV chromatograms of samples of tetrahydrolipstatin drugs: Roche (Xenical) (A); Ranbaxy (Cobese) (B);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HPLC–UV chromatograms of samples of tetrahydrolipstatin drugs: Roche (Xenical) (A); Ranbaxy (Cobese) (B);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2024-04-26T16:59:22Z</dcterms:modified>
</cp:coreProperties>
</file>