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39294-1904-4C85-ABBD-B0FC424B43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B6EC1-C0FA-49DC-A147-528DA75A6F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Cross-section of the abdomen in which subcutaneous and visceral fat can be distinguished. Lighter-coloured areas are muscles, bones, and organs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8C1B6-C669-49E9-9E2F-60329AA790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i2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35, Issue 1, February 2006, Pages 83–92,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https://doi.org/10.1093/ije/dyi253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Cross-section of the abdomen in which subcutaneous and visceral fat can be distinguished. Lighter-coloured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2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Cross-section of the abdomen in which subcutaneous and visceral fat can be distinguished. Lighter-coloured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2024-04-26T13:49:55Z</dcterms:modified>
</cp:coreProperties>
</file>