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60611-3C11-49C8-BBE9-F2E3A1D8B8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F4668-E520-430E-9099-A9CB742850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9D1F2-B0FD-457F-BFE7-F6AF4836FD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2024-04-26T16:46:13Z</dcterms:modified>
</cp:coreProperties>
</file>