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D3A49E-9589-4754-AAE6-5330EAEF67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FD597-A9C1-4963-BE1F-287FFA9215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Water temperature at the study platforms during summer and autumn 2001, and spring 2002. Platforms are listed along the x-axis from the most southeast (Gina) to the most northwest (Holly) in the SBC.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30F67-F519-4021-9A19-8C04887258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Monthly mean sea surface temperature (SST) derived from satellite images, October 1997 to June 2001, showing the intrusion of warm water from the Southern California Bight into the SBC starting in spring. Figure modified from Otero and Siegel (2004). Black dots show approximate locations of sampled offshore oil platforms.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30F67-F519-4021-9A19-8C04887258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Santa Barbara Channel and locations of the seven offshore oil and gas platforms sampled in this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30F67-F519-4021-9A19-8C048872583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Percentage cover of the anemones, Corynactis californicus and Metridium senile, sponges, tubiculous amphipods, encrusting bryozoans, and hydroids among study platforms. Data were derived for each leg or conductor pipe from photoplots taken inside and outside, and across depths of 12, 18, and 24 m. Data for encrusting bryozoans include the exotic species Watersipora subtorquata recorded only from platform Gilda. Mean values ± 1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30F67-F519-4021-9A19-8C048872583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Results of canonical DFA of invertebrate assemblages on the seven study platforms: (a) all species, (b) exotic species excluded. Each data point represents one leg or conductor pipe.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30F67-F519-4021-9A19-8C048872583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Relationship between CDF1 and location of platforms along the SBC. The r2 value was calculated excluding data from platform Gail. Taxa most positively or negatively correlated with CDF1 are also shown on the y-axis.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30F67-F519-4021-9A19-8C048872583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Recruitment of barnacles, Balanus trigonus, Megabalanus californicus, and B. regalis onto ceramic tiles deployed at a depth of 15 m for ∼3 months at each platform. n = 4 per platform. Mean values ± 1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30F67-F519-4021-9A19-8C0488725838}"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Growth rate of mussels, Mytilus galloprovincialis, in cages deployed at a depth of 15 m for ∼3 months at each platform. Mean initial shell length of mussels was ∼30 mm. n = 4 cages of ten mussels at each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International Council for the Exploration of the Sea. Published by Oxford Journals.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30F67-F519-4021-9A19-8C0488725838}"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esjms/fsn06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esjms/fsn06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esjms/fsn06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esjms/fsn06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esjms/fsn06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cesjms/fsn06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icesjms/fsn06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icesjms/fsn060"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6, September 2008, Pages 851–861, </a:t>
            </a:r>
            <a:r>
              <a:rPr lang="en-US" altLang="en-US" sz="1000">
                <a:solidFill>
                  <a:srgbClr val="333333"/>
                </a:solidFill>
                <a:hlinkClick r:id="rId3"/>
              </a:rPr>
              <a:t>https://doi.org/10.1093/icesjms/fsn060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Water temperature at the study platforms during summer and autumn 2001, and spring 2002. Platforms are listed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11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6, September 2008, Pages 851–861, </a:t>
            </a:r>
            <a:r>
              <a:rPr lang="en-US" altLang="en-US" sz="1000">
                <a:solidFill>
                  <a:srgbClr val="333333"/>
                </a:solidFill>
                <a:hlinkClick r:id="rId3"/>
              </a:rPr>
              <a:t>https://doi.org/10.1093/icesjms/fsn060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Monthly mean sea surface temperature (SST) derived from satellite images, October 1997 to June 2001,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54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6, September 2008, Pages 851–861, </a:t>
            </a:r>
            <a:r>
              <a:rPr lang="en-US" altLang="en-US" sz="1000">
                <a:solidFill>
                  <a:srgbClr val="333333"/>
                </a:solidFill>
                <a:hlinkClick r:id="rId3"/>
              </a:rPr>
              <a:t>https://doi.org/10.1093/icesjms/fsn060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Santa Barbara Channel and locations of the seven offshore oil and gas platforms sampled in this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655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6, September 2008, Pages 851–861, </a:t>
            </a:r>
            <a:r>
              <a:rPr lang="en-US" altLang="en-US" sz="1000">
                <a:solidFill>
                  <a:srgbClr val="333333"/>
                </a:solidFill>
                <a:hlinkClick r:id="rId3"/>
              </a:rPr>
              <a:t>https://doi.org/10.1093/icesjms/fsn060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Percentage cover of the anemones, Corynactis californicus and Metridium senile, sponges, tubiculous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015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6, September 2008, Pages 851–861, </a:t>
            </a:r>
            <a:r>
              <a:rPr lang="en-US" altLang="en-US" sz="1000">
                <a:solidFill>
                  <a:srgbClr val="333333"/>
                </a:solidFill>
                <a:hlinkClick r:id="rId3"/>
              </a:rPr>
              <a:t>https://doi.org/10.1093/icesjms/fsn060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Results of canonical DFA of invertebrate assemblages on the seven study platforms: (a) all species,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5698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6, September 2008, Pages 851–861, </a:t>
            </a:r>
            <a:r>
              <a:rPr lang="en-US" altLang="en-US" sz="1000">
                <a:solidFill>
                  <a:srgbClr val="333333"/>
                </a:solidFill>
                <a:hlinkClick r:id="rId3"/>
              </a:rPr>
              <a:t>https://doi.org/10.1093/icesjms/fsn060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Relationship between CDF1 and location of platforms along the SBC. The r</a:t>
            </a:r>
            <a:r>
              <a:rPr lang="en-US" altLang="en-US" b="0" baseline="30000"/>
              <a:t>2</a:t>
            </a:r>
            <a:r>
              <a:rPr lang="en-US" altLang="en-US" b="0"/>
              <a:t> value was calculated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858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6, September 2008, Pages 851–861, </a:t>
            </a:r>
            <a:r>
              <a:rPr lang="en-US" altLang="en-US" sz="1000">
                <a:solidFill>
                  <a:srgbClr val="333333"/>
                </a:solidFill>
                <a:hlinkClick r:id="rId3"/>
              </a:rPr>
              <a:t>https://doi.org/10.1093/icesjms/fsn060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Recruitment of barnacles, Balanus trigonus, Megabalanus californicus, and B. regalis onto ceramic tiles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65, Issue 6, September 2008, Pages 851–861, </a:t>
            </a:r>
            <a:r>
              <a:rPr lang="en-US" altLang="en-US" sz="1000">
                <a:solidFill>
                  <a:srgbClr val="333333"/>
                </a:solidFill>
                <a:hlinkClick r:id="rId3"/>
              </a:rPr>
              <a:t>https://doi.org/10.1093/icesjms/fsn060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Growth rate of mussels, Mytilus galloprovincialis, in cages deployed at a depth of 15 m for ∼3 months at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10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3. Water temperature at the study platforms during summer and autumn 2001, and spring 2002. Platforms are listed ...</vt:lpstr>
      <vt:lpstr>Figure 2. Monthly mean sea surface temperature (SST) derived from satellite images, October 1997 to June 2001, showing ...</vt:lpstr>
      <vt:lpstr>Figure 1. The Santa Barbara Channel and locations of the seven offshore oil and gas platforms sampled in this study.
</vt:lpstr>
      <vt:lpstr>Figure 4. Percentage cover of the anemones, Corynactis californicus and Metridium senile, sponges, tubiculous ...</vt:lpstr>
      <vt:lpstr>Figure 5. Results of canonical DFA of invertebrate assemblages on the seven study platforms: (a) all species, (b) ...</vt:lpstr>
      <vt:lpstr>Figure 6. Relationship between CDF1 and location of platforms along the SBC. The r2 value was calculated ...</vt:lpstr>
      <vt:lpstr>Figure 7. Recruitment of barnacles, Balanus trigonus, Megabalanus californicus, and B. regalis onto ceramic tiles ...</vt:lpstr>
      <vt:lpstr>Figure 8. Growth rate of mussels, Mytilus galloprovincialis, in cages deployed at a depth of 15 m for ∼3 months at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2024-04-26T12:28:13Z</dcterms:modified>
</cp:coreProperties>
</file>