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6A298-D3AB-4EE0-AFB7-8CD822718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08257-DE28-4803-9A80-9BFAB2C1E8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Characterization of [Ca2+]i transients in the newly formed myocardium. (A) Full-frame two-photon molecular excitation image of cells at the apical scar/myocardium border of an MHC-cycD2 heart at 180 days post-myocardial infarction (i.e. the newly formed myocardium). The white bar demarks the position of line-scan-mode data acquisition, and numbers indicate the position of individual cardiomyocytes; SC, scar; MY, myocardium. (B) Stacked line-scan image acquired during automatic depolarization from the heart depicted in panel A. (C) Spatially integrated traces of the changes in rhod-2 (red) fluorescence during spontaneous depolarizations from the heart depicted in panel A. (D) Superimposed tracings of spontaneous changes in rhod-2 fluorescence as a function of time from cardiomyocytes at the scar/myocardium border (upper traces) and from remotely located cardiomyocytes (lower traces). For each cell, spatially averaged changes in rhod-2 fluorescence were obtained and subsequently normalized such that 0 represents the fluorescence intensity before the [Ca2+]i transient and 1 represents the peak fluorescence intensity. Similar results were obtained when the preparations were paced via point stimulation at remote sites of the myocardium.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C0F7B-2BBF-4AF7-B89C-7BB7A365A9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m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78, Issue 1, 1 April 2008, Pages 18–25,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Characterization of [Ca</a:t>
            </a:r>
            <a:r>
              <a:rPr lang="en-US" altLang="en-US" b="0" baseline="30000"/>
              <a:t>2+</a:t>
            </a:r>
            <a:r>
              <a:rPr lang="en-US" altLang="en-US" b="0"/>
              <a:t>]</a:t>
            </a:r>
            <a:r>
              <a:rPr lang="en-US" altLang="en-US" b="0" baseline="-25000"/>
              <a:t>i</a:t>
            </a:r>
            <a:r>
              <a:rPr lang="en-US" altLang="en-US" b="0"/>
              <a:t> transients in the newly formed myocardium. (A) Full-frame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Characterization of [Ca2+]i transients in the newly formed myocardium. (A) Full-frame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2024-04-26T22:10:00Z</dcterms:modified>
</cp:coreProperties>
</file>