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72F4C9-0750-484C-BF02-A581D4F37F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33633-3D4E-44D9-BA12-B6165575B2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MEP facilitation evoked by 5 Hz rTMS over the primary motor cortex (M1) in PD patients on therapy looking at the stimulated hand (“target hand” condition). Note that real but not sham 1 Hz PMd-rTMS significantly reduced the attention-induced MEP facilitation. Each point corresponds to the mean MEP amplitude expressed as a percentage of the first MEP amplitude evoked by 15 trains of M1-rTMS. Vertical bars denote standard error.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E3B226-BA19-4600-9CF7-28DC2468B9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9, September 2010, Pages 2224–2233,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MEP facilitation evoked by 5 Hz rTMS over the primary motor cortex (M1) in PD patients on therapy looking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MEP facilitation evoked by 5 Hz rTMS over the primary motor cortex (M1) in PD patients on therapy looking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2024-04-27T04:26:10Z</dcterms:modified>
</cp:coreProperties>
</file>