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682E4-E3FB-4E99-B98A-B273EBFECD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B8C26-1E17-4DC9-985C-91182A219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2EE9A-691A-4F13-A69A-9A2D9C94FC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2024-05-01T21:40:28Z</dcterms:modified>
</cp:coreProperties>
</file>