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49186-65F9-471C-8902-4FD91ACBA1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9D6AB-DF59-473B-B04C-566F12D073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AAB94E-8D96-4068-9B2B-80AFAAD258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2024-04-27T01:24:25Z</dcterms:modified>
</cp:coreProperties>
</file>