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475C16-41A8-4975-97E0-3857968DCD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702BE-8945-4CB0-A7B9-E439CC912B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Activation in BA 44 revealed by the contrast of delayed execution condition against prompt execution condition (ID + SD &gt; I + S). Note that activated clusters appear in BA 44 bilaterally. An activated cluster was also found in the posterior part of the right superior temporal sulcus. Statistical inferences were made at the cluster-level by thresholding at t = 5 in each voxel, then P &lt; 0.05 for the spatial extent corrected for multiple non-independent comparisons in accordance with the Gaussian random field theory. The x Talairach coordinate of the slice is given in the top left corner of each slice.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BA1BB-BE22-4CC9-8DEC-3A3B628513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563–570, </a:t>
            </a:r>
            <a:r>
              <a:rPr lang="en-US" altLang="en-US" sz="1000">
                <a:solidFill>
                  <a:srgbClr val="333333"/>
                </a:solidFill>
                <a:hlinkClick r:id="rId3"/>
              </a:rPr>
              <a:t>https://doi.org/10.1093/cercor/bhh157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Activation in BA 44 revealed by the contrast of delayed execution condition against prompt execution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Activation in BA 44 revealed by the contrast of delayed execution condition against prompt execution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2024-04-27T03:04:08Z</dcterms:modified>
</cp:coreProperties>
</file>