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22E3EF-6B1C-4B6A-A99B-D378A70C6B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3F143D-4E46-4212-B08A-952014A49A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Diagrams showing how the signals in the GPe could facilitate antisaccades or suppress reflexive saccades. Black symbol in each rectangle indicates the direction of firing modulation during saccades. The decrease-type GPe neurons could receive direct inputs from the caudate nucleus (Cd) through the indirect pathway, while the increase-type GPe neurons might receive signals through the cortico-STN-GPe pathways. The indirect and hyperdirect pathways may suppress reflexive saccades, while the direct and cortico-STN-GPe pathways might facilitate voluntary saccades: these pathways might be involved in selective and global facilitations, respectively. Cd, caudate nucleus; GPi, internal segment of the globus pallidus; SNr, substantia nigra pars reticulata; STN. Subthalamic nucleus.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2BC70B-2802-4D15-B96F-119CDE6A94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3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3, March 2016, Pages 1187–1199,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https://doi.org/10.1093/cercor/bhu308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Diagrams showing how the signals in the GPe could facilitate antisaccades or suppress reflexive saccades.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Diagrams showing how the signals in the GPe could facilitate antisaccades or suppress reflexive saccades.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2024-04-26T16:56:30Z</dcterms:modified>
</cp:coreProperties>
</file>