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EC88DD5-1BAE-4439-9D09-4653A7E0DC2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48FE24B-7AAC-4FF5-9784-30AD5695860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48E75C7-0C19-4758-969B-EB5EBDFEEAD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2024-04-26T05:39:43Z</dcterms:modified>
</cp:coreProperties>
</file>