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C9DAE-33E0-454F-B896-3EEA86E147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F2797-21C2-4B27-B066-66BE8C238D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2. Two maps drawn by two different subjects after the experiments. The top map depicts the first route in experiment 1. It has three turns and a landmark, and so scored 4 points. The bottom map depicts the first route seen in experiment 2. It has all parts of the route correctly orientated, correct directions from the starting point to the destination (middle arrow) and one landmark (the church), and so it scored 3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4E08B-87F6-47BF-B04D-ED76B18ECF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2. Two maps drawn by two different subjects after the experiments. The top map depicts the first route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maps drawn by two different subjects after the experiments. The top map depicts the first route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2024-04-26T22:30:18Z</dcterms:modified>
</cp:coreProperties>
</file>