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13EA9-DD6C-4D72-A75B-423A1965A8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4E953-5A69-47F4-A743-C2226BFB84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0D079-6EAE-48B4-8607-85294DFE62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2024-04-26T06:34:06Z</dcterms:modified>
</cp:coreProperties>
</file>