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3C4D8E-3AE3-4686-BC43-514DFD8351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A370A5-BEC9-44A0-9F1B-AE34E3F5D6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F9C79-4362-42EF-8EDB-02281C4121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2024-04-26T02:51:56Z</dcterms:modified>
</cp:coreProperties>
</file>