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A8ECFD-2584-4F42-A399-DD3C37346A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3684E7-B5D7-4ABA-A0E5-43323C5405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1CDA39-3849-427F-BA8B-ECDA542A25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2024-04-26T18:05:29Z</dcterms:modified>
</cp:coreProperties>
</file>