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E0468-88E8-4E1B-9429-C36EAA64AE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2D0E5-E187-4925-B99A-B888881E23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Neighborhood of ABCC3—a member of the superfamily of ATP-binding cassette (ABC) transporters—in Pathway Commons. Left: SIF view of the neighborhood displayed in the molecule page of Pathway Commons. Right: Process diagram of the same neighborhood drawn by ChiBE ( 14 ), which can query PC using the web service interface. It contains a single event mediated by ABCC3—transportation of glycocholate from cytoplasm to extracellular region.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D2743-F066-4F5F-A996-F2C5ED2E8F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1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D685–D690,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Neighborhood of ABCC3—a member of the superfamily of ATP-binding cassette (ABC) transporters—in Pathway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Neighborhood of ABCC3—a member of the superfamily of ATP-binding cassette (ABC) transporters—in Pathway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2024-04-26T08:36:43Z</dcterms:modified>
</cp:coreProperties>
</file>